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  <p:sldId id="278" r:id="rId9"/>
    <p:sldId id="277" r:id="rId10"/>
    <p:sldId id="276" r:id="rId11"/>
    <p:sldId id="275" r:id="rId12"/>
    <p:sldId id="274" r:id="rId13"/>
    <p:sldId id="273" r:id="rId14"/>
    <p:sldId id="272" r:id="rId15"/>
    <p:sldId id="271" r:id="rId16"/>
    <p:sldId id="259" r:id="rId17"/>
    <p:sldId id="270" r:id="rId18"/>
    <p:sldId id="269" r:id="rId19"/>
    <p:sldId id="268" r:id="rId20"/>
    <p:sldId id="260" r:id="rId21"/>
    <p:sldId id="267" r:id="rId22"/>
    <p:sldId id="266" r:id="rId23"/>
    <p:sldId id="265" r:id="rId24"/>
    <p:sldId id="280" r:id="rId25"/>
    <p:sldId id="301" r:id="rId26"/>
    <p:sldId id="281" r:id="rId27"/>
    <p:sldId id="279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88" r:id="rId36"/>
    <p:sldId id="290" r:id="rId37"/>
    <p:sldId id="294" r:id="rId38"/>
    <p:sldId id="302" r:id="rId39"/>
    <p:sldId id="297" r:id="rId40"/>
    <p:sldId id="295" r:id="rId41"/>
    <p:sldId id="30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229B06-DD02-4EC6-B3BC-49E82EF47E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89EA42-10FA-44E6-AEB6-CDC8E1E33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dirty="0" smtClean="0"/>
              <a:t>2 </a:t>
            </a:r>
            <a:r>
              <a:rPr lang="en-US" dirty="0" smtClean="0"/>
              <a:t>(</a:t>
            </a:r>
            <a:r>
              <a:rPr lang="en-US" dirty="0" smtClean="0"/>
              <a:t>12) </a:t>
            </a:r>
            <a:r>
              <a:rPr lang="en-US" dirty="0" err="1" smtClean="0"/>
              <a:t>Vocabulario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actor</a:t>
            </a:r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actriz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Actor</a:t>
            </a:r>
          </a:p>
          <a:p>
            <a:pPr marL="0" indent="0" algn="ctr">
              <a:buNone/>
            </a:pPr>
            <a:r>
              <a:rPr lang="en-US" sz="3600" dirty="0" smtClean="0"/>
              <a:t>Actress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34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El/La Director/a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Director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35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espect</a:t>
            </a:r>
            <a:r>
              <a:rPr lang="en-US" sz="3600" dirty="0" err="1" smtClean="0"/>
              <a:t>á</a:t>
            </a:r>
            <a:r>
              <a:rPr lang="en-US" sz="3600" dirty="0" err="1" smtClean="0"/>
              <a:t>culo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Show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0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 </a:t>
            </a:r>
            <a:r>
              <a:rPr lang="en-US" sz="3600" dirty="0" err="1" smtClean="0"/>
              <a:t>taquilla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Ticket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31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cola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94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fila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Row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20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entrada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Entrance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76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salida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Exit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35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misterio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Mystery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35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acci</a:t>
            </a:r>
            <a:r>
              <a:rPr lang="en-US" sz="3600" dirty="0" err="1"/>
              <a:t>ó</a:t>
            </a:r>
            <a:r>
              <a:rPr lang="en-US" sz="3600" dirty="0" err="1" smtClean="0"/>
              <a:t>n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27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smtClean="0"/>
              <a:t>cine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Movie Theatre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08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horror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Horror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56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comed</a:t>
            </a:r>
            <a:r>
              <a:rPr lang="en-US" sz="3600" dirty="0" err="1" smtClean="0"/>
              <a:t>í</a:t>
            </a:r>
            <a:r>
              <a:rPr lang="en-US" sz="3600" dirty="0" err="1" smtClean="0"/>
              <a:t>a</a:t>
            </a: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Comedy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57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rom</a:t>
            </a:r>
            <a:r>
              <a:rPr lang="en-US" sz="3600" dirty="0" err="1"/>
              <a:t>á</a:t>
            </a:r>
            <a:r>
              <a:rPr lang="en-US" sz="3600" dirty="0" err="1" smtClean="0"/>
              <a:t>ntica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Romance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82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aventura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Adventure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49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telenovela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Soap Opera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88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asiento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Seat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1569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museo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Museum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1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Artista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Artist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17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Escultor</a:t>
            </a:r>
            <a:r>
              <a:rPr lang="en-US" sz="3600" dirty="0" smtClean="0"/>
              <a:t>/a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Sculptor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42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cuadro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Painting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33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M</a:t>
            </a:r>
            <a:r>
              <a:rPr lang="en-US" sz="3600" dirty="0" err="1" smtClean="0"/>
              <a:t>ú</a:t>
            </a:r>
            <a:r>
              <a:rPr lang="en-US" sz="3600" dirty="0" err="1" smtClean="0"/>
              <a:t>sica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Music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45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estatua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Statue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53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guitarra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Guitar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80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trompeta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Trumpet</a:t>
            </a:r>
            <a:endParaRPr lang="en-US" sz="3600" dirty="0"/>
          </a:p>
        </p:txBody>
      </p:sp>
      <p:pic>
        <p:nvPicPr>
          <p:cNvPr id="1026" name="Picture 2" descr="http://www.popschoolmaastricht.nl/images/tromp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00400"/>
            <a:ext cx="3810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1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canci</a:t>
            </a:r>
            <a:r>
              <a:rPr lang="en-US" sz="3600" dirty="0" err="1"/>
              <a:t>ó</a:t>
            </a:r>
            <a:r>
              <a:rPr lang="en-US" sz="3600" dirty="0" err="1" smtClean="0"/>
              <a:t>n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Song</a:t>
            </a:r>
          </a:p>
        </p:txBody>
      </p:sp>
    </p:spTree>
    <p:extLst>
      <p:ext uri="{BB962C8B-B14F-4D97-AF65-F5344CB8AC3E}">
        <p14:creationId xmlns:p14="http://schemas.microsoft.com/office/powerpoint/2010/main" val="14819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m</a:t>
            </a:r>
            <a:r>
              <a:rPr lang="en-US" sz="3600" dirty="0" err="1" smtClean="0"/>
              <a:t>ú</a:t>
            </a:r>
            <a:r>
              <a:rPr lang="en-US" sz="3600" dirty="0" err="1" smtClean="0"/>
              <a:t>sico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Musician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17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flauta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Flute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04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concierto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Concert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5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err="1" smtClean="0"/>
              <a:t>Asistir</a:t>
            </a:r>
            <a:r>
              <a:rPr lang="en-US" sz="3600" dirty="0" smtClean="0"/>
              <a:t> a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To attend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5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err="1" smtClean="0"/>
              <a:t>Aplaudir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To applaud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46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Dar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pel</a:t>
            </a:r>
            <a:r>
              <a:rPr lang="en-US" sz="3600" dirty="0" err="1"/>
              <a:t>í</a:t>
            </a:r>
            <a:r>
              <a:rPr lang="en-US" sz="3600" dirty="0" err="1" smtClean="0"/>
              <a:t>cula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To show a movie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5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El/La </a:t>
            </a:r>
            <a:r>
              <a:rPr lang="en-US" sz="3600" dirty="0" err="1" smtClean="0"/>
              <a:t>autor</a:t>
            </a:r>
            <a:r>
              <a:rPr lang="en-US" sz="3600" dirty="0" smtClean="0"/>
              <a:t>/a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Author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84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Me </a:t>
            </a:r>
            <a:r>
              <a:rPr lang="en-US" sz="3600" dirty="0" err="1" smtClean="0"/>
              <a:t>gusta</a:t>
            </a:r>
            <a:r>
              <a:rPr lang="en-US" sz="3600" dirty="0" smtClean="0"/>
              <a:t>/Me </a:t>
            </a:r>
            <a:r>
              <a:rPr lang="en-US" sz="3600" dirty="0" err="1" smtClean="0"/>
              <a:t>gustan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I like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5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err="1" smtClean="0"/>
              <a:t>Dejar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To leave (behind)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5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novela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Novel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0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3600" dirty="0" smtClean="0"/>
              <a:t>La </a:t>
            </a:r>
            <a:r>
              <a:rPr lang="es-MX" sz="3600" dirty="0" err="1" smtClean="0"/>
              <a:t>ficci</a:t>
            </a:r>
            <a:r>
              <a:rPr lang="en-US" sz="3600" dirty="0" smtClean="0"/>
              <a:t>ó</a:t>
            </a:r>
            <a:r>
              <a:rPr lang="es-MX" sz="3600" dirty="0" smtClean="0"/>
              <a:t>n</a:t>
            </a:r>
            <a:endParaRPr lang="es-MX" sz="3600" dirty="0" smtClean="0"/>
          </a:p>
          <a:p>
            <a:pPr marL="0" indent="0" algn="ctr">
              <a:buNone/>
            </a:pPr>
            <a:endParaRPr lang="es-MX" sz="3600" dirty="0" smtClean="0"/>
          </a:p>
          <a:p>
            <a:pPr marL="0" indent="0" algn="ctr">
              <a:buNone/>
            </a:pPr>
            <a:r>
              <a:rPr lang="es-MX" sz="3600" dirty="0" err="1" smtClean="0"/>
              <a:t>Fictio</a:t>
            </a:r>
            <a:r>
              <a:rPr lang="es-MX" sz="3600" dirty="0" err="1"/>
              <a:t>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4422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err="1" smtClean="0"/>
              <a:t>Parar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To stop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50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La </a:t>
            </a:r>
            <a:r>
              <a:rPr lang="en-US" sz="3600" dirty="0" err="1" smtClean="0"/>
              <a:t>pel</a:t>
            </a:r>
            <a:r>
              <a:rPr lang="en-US" sz="3600" dirty="0" err="1"/>
              <a:t>í</a:t>
            </a:r>
            <a:r>
              <a:rPr lang="en-US" sz="3600" dirty="0" err="1" smtClean="0"/>
              <a:t>cula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Movie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4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teatro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Theatre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04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1529</TotalTime>
  <Words>143</Words>
  <Application>Microsoft Office PowerPoint</Application>
  <PresentationFormat>On-screen Show (4:3)</PresentationFormat>
  <Paragraphs>165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Aspect</vt:lpstr>
      <vt:lpstr>Spanish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Van Buren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2</dc:title>
  <dc:creator>Kyle Gleason</dc:creator>
  <cp:lastModifiedBy>Kyle Gleason</cp:lastModifiedBy>
  <cp:revision>14</cp:revision>
  <dcterms:created xsi:type="dcterms:W3CDTF">2015-09-14T13:16:33Z</dcterms:created>
  <dcterms:modified xsi:type="dcterms:W3CDTF">2015-10-09T13:56:05Z</dcterms:modified>
</cp:coreProperties>
</file>